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theme/theme11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52" r:id="rId5"/>
    <p:sldMasterId id="2147483888" r:id="rId6"/>
    <p:sldMasterId id="2147483900" r:id="rId7"/>
    <p:sldMasterId id="2147483925" r:id="rId8"/>
    <p:sldMasterId id="2147483940" r:id="rId9"/>
    <p:sldMasterId id="2147483955" r:id="rId10"/>
    <p:sldMasterId id="2147483967" r:id="rId11"/>
    <p:sldMasterId id="2147483969" r:id="rId12"/>
    <p:sldMasterId id="2147483982" r:id="rId13"/>
  </p:sldMasterIdLst>
  <p:notesMasterIdLst>
    <p:notesMasterId r:id="rId29"/>
  </p:notesMasterIdLst>
  <p:handoutMasterIdLst>
    <p:handoutMasterId r:id="rId30"/>
  </p:handoutMasterIdLst>
  <p:sldIdLst>
    <p:sldId id="576" r:id="rId14"/>
    <p:sldId id="661" r:id="rId15"/>
    <p:sldId id="270" r:id="rId16"/>
    <p:sldId id="729" r:id="rId17"/>
    <p:sldId id="747" r:id="rId18"/>
    <p:sldId id="734" r:id="rId19"/>
    <p:sldId id="748" r:id="rId20"/>
    <p:sldId id="749" r:id="rId21"/>
    <p:sldId id="566" r:id="rId22"/>
    <p:sldId id="277" r:id="rId23"/>
    <p:sldId id="2579" r:id="rId24"/>
    <p:sldId id="307" r:id="rId25"/>
    <p:sldId id="2578" r:id="rId26"/>
    <p:sldId id="2580" r:id="rId27"/>
    <p:sldId id="2577" r:id="rId28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CF"/>
    <a:srgbClr val="FFFF99"/>
    <a:srgbClr val="EA1ECD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9565" autoAdjust="0"/>
  </p:normalViewPr>
  <p:slideViewPr>
    <p:cSldViewPr snapToGrid="0" showGuides="1">
      <p:cViewPr varScale="1">
        <p:scale>
          <a:sx n="94" d="100"/>
          <a:sy n="94" d="100"/>
        </p:scale>
        <p:origin x="4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E023A-296E-43EF-ADD3-98ADBC1D00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6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4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3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6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36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3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7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823" indent="0" algn="ctr">
              <a:buNone/>
              <a:defRPr sz="1200"/>
            </a:lvl7pPr>
            <a:lvl8pPr marL="2400687" indent="0" algn="ctr">
              <a:buNone/>
              <a:defRPr sz="1200"/>
            </a:lvl8pPr>
            <a:lvl9pPr marL="27435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5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87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58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96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3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823" indent="0">
              <a:buNone/>
              <a:defRPr sz="1500"/>
            </a:lvl7pPr>
            <a:lvl8pPr marL="2400687" indent="0">
              <a:buNone/>
              <a:defRPr sz="1500"/>
            </a:lvl8pPr>
            <a:lvl9pPr marL="27435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864" indent="0">
              <a:buNone/>
              <a:defRPr sz="1350"/>
            </a:lvl2pPr>
            <a:lvl3pPr marL="685729" indent="0">
              <a:buNone/>
              <a:defRPr sz="1200"/>
            </a:lvl3pPr>
            <a:lvl4pPr marL="1028594" indent="0">
              <a:buNone/>
              <a:defRPr sz="1050"/>
            </a:lvl4pPr>
            <a:lvl5pPr marL="1371459" indent="0">
              <a:buNone/>
              <a:defRPr sz="1050"/>
            </a:lvl5pPr>
            <a:lvl6pPr marL="1714323" indent="0">
              <a:buNone/>
              <a:defRPr sz="1050"/>
            </a:lvl6pPr>
            <a:lvl7pPr marL="2057823" indent="0">
              <a:buNone/>
              <a:defRPr sz="1050"/>
            </a:lvl7pPr>
            <a:lvl8pPr marL="2400687" indent="0">
              <a:buNone/>
              <a:defRPr sz="1050"/>
            </a:lvl8pPr>
            <a:lvl9pPr marL="274355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37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4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49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7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61549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35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34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86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1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11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42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3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72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81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0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78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7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3362679"/>
            <a:ext cx="2398426" cy="17808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7545272" y="0"/>
            <a:ext cx="1598730" cy="2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73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148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6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9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40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95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4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63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79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0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09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6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0125"/>
      </p:ext>
    </p:extLst>
  </p:cSld>
  <p:clrMapOvr>
    <a:masterClrMapping/>
  </p:clrMapOvr>
  <p:transition spd="slow" advClick="0" advTm="2000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5127"/>
      </p:ext>
    </p:extLst>
  </p:cSld>
  <p:clrMapOvr>
    <a:masterClrMapping/>
  </p:clrMapOvr>
  <p:transition spd="slow" advClick="0" advTm="200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044866"/>
      </p:ext>
    </p:extLst>
  </p:cSld>
  <p:clrMapOvr>
    <a:masterClrMapping/>
  </p:clrMapOvr>
  <p:transition spd="slow" advClick="0" advTm="2000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0634046"/>
      </p:ext>
    </p:extLst>
  </p:cSld>
  <p:clrMapOvr>
    <a:masterClrMapping/>
  </p:clrMapOvr>
  <p:transition spd="slow" advClick="0" advTm="2000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6801766"/>
      </p:ext>
    </p:extLst>
  </p:cSld>
  <p:clrMapOvr>
    <a:masterClrMapping/>
  </p:clrMapOvr>
  <p:transition spd="slow" advClick="0" advTm="2000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9247954"/>
      </p:ext>
    </p:extLst>
  </p:cSld>
  <p:clrMapOvr>
    <a:masterClrMapping/>
  </p:clrMapOvr>
  <p:transition spd="slow" advClick="0" advTm="2000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628828"/>
      </p:ext>
    </p:extLst>
  </p:cSld>
  <p:clrMapOvr>
    <a:masterClrMapping/>
  </p:clrMapOvr>
  <p:transition spd="slow" advClick="0" advTm="2000">
    <p:comb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059900"/>
      </p:ext>
    </p:extLst>
  </p:cSld>
  <p:clrMapOvr>
    <a:masterClrMapping/>
  </p:clrMapOvr>
  <p:transition spd="slow" advClick="0" advTm="2000">
    <p:comb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6799963"/>
      </p:ext>
    </p:extLst>
  </p:cSld>
  <p:clrMapOvr>
    <a:masterClrMapping/>
  </p:clrMapOvr>
  <p:transition spd="slow" advClick="0" advTm="2000">
    <p:comb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40307982"/>
      </p:ext>
    </p:extLst>
  </p:cSld>
  <p:clrMapOvr>
    <a:masterClrMapping/>
  </p:clrMapOvr>
  <p:transition spd="slow" advClick="0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9064002"/>
      </p:ext>
    </p:extLst>
  </p:cSld>
  <p:clrMapOvr>
    <a:masterClrMapping/>
  </p:clrMapOvr>
  <p:transition spd="slow" advClick="0" advTm="2000">
    <p:comb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5755411"/>
      </p:ext>
    </p:extLst>
  </p:cSld>
  <p:clrMapOvr>
    <a:masterClrMapping/>
  </p:clrMapOvr>
  <p:transition spd="slow" advClick="0" advTm="2000"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0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2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5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8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6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heme" Target="../theme/them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9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6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2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134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6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2021/10/15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1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7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9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84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4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7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173" y="397333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marL="0" marR="0" lvl="0" indent="0" algn="l" defTabSz="649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13722" y="397333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915" y="440020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6" y="2987368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049671" y="2356949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" y="2781306"/>
            <a:ext cx="3298080" cy="2333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E4EB8A-FC98-4318-8A30-79DDC459D935}"/>
              </a:ext>
            </a:extLst>
          </p:cNvPr>
          <p:cNvSpPr txBox="1"/>
          <p:nvPr/>
        </p:nvSpPr>
        <p:spPr>
          <a:xfrm>
            <a:off x="3149403" y="236865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7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5E349-DF76-4F01-B156-1BBBF76B33DF}"/>
              </a:ext>
            </a:extLst>
          </p:cNvPr>
          <p:cNvSpPr txBox="1"/>
          <p:nvPr/>
        </p:nvSpPr>
        <p:spPr>
          <a:xfrm>
            <a:off x="5003485" y="3803565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</a:t>
            </a:r>
          </a:p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Lôùp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DFD482-33DA-494B-A406-6033BB9B8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2" y="1084546"/>
            <a:ext cx="6672362" cy="4118742"/>
          </a:xfrm>
          <a:prstGeom prst="rect">
            <a:avLst/>
          </a:prstGeom>
        </p:spPr>
      </p:pic>
      <p:pic>
        <p:nvPicPr>
          <p:cNvPr id="4" name="Kí hiệu - Vận dụng">
            <a:extLst>
              <a:ext uri="{FF2B5EF4-FFF2-40B4-BE49-F238E27FC236}">
                <a16:creationId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893328" y="722311"/>
            <a:ext cx="75697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truyện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gia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đình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</a:p>
          <a:p>
            <a:pPr lvl="0"/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C1E97-E11A-448F-BD04-DA1225245389}"/>
              </a:ext>
            </a:extLst>
          </p:cNvPr>
          <p:cNvSpPr/>
          <p:nvPr/>
        </p:nvSpPr>
        <p:spPr>
          <a:xfrm>
            <a:off x="690531" y="1168587"/>
            <a:ext cx="802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rta Std CY" panose="00000500000000000000" pitchFamily="50" charset="0"/>
              </a:rPr>
              <a:t>a.	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về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truyện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em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  <a:p>
            <a:r>
              <a:rPr lang="en-US" sz="2400" dirty="0">
                <a:latin typeface="Averta Std CY" panose="00000500000000000000" pitchFamily="50" charset="0"/>
              </a:rPr>
              <a:t>b.	</a:t>
            </a:r>
            <a:r>
              <a:rPr lang="en-US" sz="2400" dirty="0" err="1">
                <a:latin typeface="Averta Std CY" panose="00000500000000000000" pitchFamily="50" charset="0"/>
              </a:rPr>
              <a:t>Viết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vào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Phiếu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sách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những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điều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em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441BC-B5DC-48D3-BB2A-3F29F5366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03" y="3583775"/>
            <a:ext cx="666484" cy="50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3A132-7C2E-4A70-AEEA-529811303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47" y="3710324"/>
            <a:ext cx="1011673" cy="25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28C1D-162B-42C3-A769-EC1463ED0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90" y="4710144"/>
            <a:ext cx="1898824" cy="4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Vận dụng">
            <a:extLst>
              <a:ext uri="{FF2B5EF4-FFF2-40B4-BE49-F238E27FC236}">
                <a16:creationId xmlns:a16="http://schemas.microsoft.com/office/drawing/2014/main" id="{67C8B9B8-C28F-4EC4-B075-4773CC01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B8C55F3-2AC2-433F-B100-4A48D80FE2DA}"/>
              </a:ext>
            </a:extLst>
          </p:cNvPr>
          <p:cNvSpPr txBox="1"/>
          <p:nvPr/>
        </p:nvSpPr>
        <p:spPr>
          <a:xfrm>
            <a:off x="809625" y="648738"/>
            <a:ext cx="80930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2. Nói câu thể hiện tình cảm của em với bố mẹ hoặc người thân.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0E778-B631-4F12-8083-09038CE9B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42" y="1217432"/>
            <a:ext cx="5865152" cy="36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6662" y="1613795"/>
            <a:ext cx="6660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2F43B-3825-4330-B585-47BCA355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5517" r="8952" b="55862"/>
          <a:stretch/>
        </p:blipFill>
        <p:spPr>
          <a:xfrm>
            <a:off x="819805" y="0"/>
            <a:ext cx="7336221" cy="49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2F43B-3825-4330-B585-47BCA355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55325" r="6620" b="10248"/>
          <a:stretch/>
        </p:blipFill>
        <p:spPr>
          <a:xfrm>
            <a:off x="0" y="0"/>
            <a:ext cx="8526488" cy="47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8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el ABC G - Frete Grátis no Elo7 | Atelier Toque Final (B2964F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20415"/>
            <a:ext cx="9143464" cy="51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ủng cố bài học">
            <a:extLst>
              <a:ext uri="{FF2B5EF4-FFF2-40B4-BE49-F238E27FC236}">
                <a16:creationId xmlns:a16="http://schemas.microsoft.com/office/drawing/2014/main" id="{32C53123-C0F7-4F62-BB2F-2051DCA79F21}"/>
              </a:ext>
            </a:extLst>
          </p:cNvPr>
          <p:cNvSpPr/>
          <p:nvPr/>
        </p:nvSpPr>
        <p:spPr>
          <a:xfrm>
            <a:off x="2278241" y="870381"/>
            <a:ext cx="4440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954">
              <a:defRPr/>
            </a:pP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srgbClr val="FF0000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BA5D6CC-67C0-40F1-BC4A-7BC7E147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2" y="3013010"/>
            <a:ext cx="3886055" cy="21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nner">
            <a:extLst>
              <a:ext uri="{FF2B5EF4-FFF2-40B4-BE49-F238E27FC236}">
                <a16:creationId xmlns:a16="http://schemas.microsoft.com/office/drawing/2014/main" id="{DA60FB34-F920-4910-BAD5-94E1223F1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730317" y="137037"/>
            <a:ext cx="4658455" cy="1078992"/>
          </a:xfrm>
        </p:spPr>
      </p:pic>
      <p:pic>
        <p:nvPicPr>
          <p:cNvPr id="7" name="Hoa hướng dương">
            <a:extLst>
              <a:ext uri="{FF2B5EF4-FFF2-40B4-BE49-F238E27FC236}">
                <a16:creationId xmlns:a16="http://schemas.microsoft.com/office/drawing/2014/main" id="{DC29DF11-8077-46C6-818D-A304CA2ECE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354234" y="13282"/>
            <a:ext cx="1581912" cy="1316736"/>
          </a:xfrm>
        </p:spPr>
      </p:pic>
      <p:sp>
        <p:nvSpPr>
          <p:cNvPr id="4" name="Tên bài">
            <a:extLst>
              <a:ext uri="{FF2B5EF4-FFF2-40B4-BE49-F238E27FC236}">
                <a16:creationId xmlns:a16="http://schemas.microsoft.com/office/drawing/2014/main" id="{E3EB2C01-A04E-4207-9E9C-F6C48499A7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6811" y="536940"/>
            <a:ext cx="3159839" cy="466281"/>
          </a:xfrm>
        </p:spPr>
        <p:txBody>
          <a:bodyPr/>
          <a:lstStyle/>
          <a:p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bố</a:t>
            </a:r>
            <a:endParaRPr lang="en-US" dirty="0"/>
          </a:p>
        </p:txBody>
      </p:sp>
      <p:sp>
        <p:nvSpPr>
          <p:cNvPr id="5" name="Bài số">
            <a:extLst>
              <a:ext uri="{FF2B5EF4-FFF2-40B4-BE49-F238E27FC236}">
                <a16:creationId xmlns:a16="http://schemas.microsoft.com/office/drawing/2014/main" id="{C93D6C03-5738-4BB1-B048-2C71EB3FE5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48476" y="365302"/>
            <a:ext cx="593432" cy="674031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F7766-75A5-457B-9F88-92C4FBD87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76" y="1403124"/>
            <a:ext cx="5996055" cy="370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206C64-FD42-4482-8AD7-3B565224DFAD}"/>
              </a:ext>
            </a:extLst>
          </p:cNvPr>
          <p:cNvSpPr/>
          <p:nvPr/>
        </p:nvSpPr>
        <p:spPr>
          <a:xfrm>
            <a:off x="110302" y="2571750"/>
            <a:ext cx="3154745" cy="924790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26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 5 - 6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3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iết">
            <a:extLst>
              <a:ext uri="{FF2B5EF4-FFF2-40B4-BE49-F238E27FC236}">
                <a16:creationId xmlns:a16="http://schemas.microsoft.com/office/drawing/2014/main" id="{61922E66-0B31-46A3-B7D4-B7E3B2C67050}"/>
              </a:ext>
            </a:extLst>
          </p:cNvPr>
          <p:cNvSpPr txBox="1"/>
          <p:nvPr/>
        </p:nvSpPr>
        <p:spPr>
          <a:xfrm>
            <a:off x="1370605" y="110830"/>
            <a:ext cx="574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6</a:t>
            </a: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Viết tin nhắn</a:t>
            </a:r>
          </a:p>
        </p:txBody>
      </p:sp>
      <p:sp>
        <p:nvSpPr>
          <p:cNvPr id="16" name="Viết">
            <a:extLst>
              <a:ext uri="{FF2B5EF4-FFF2-40B4-BE49-F238E27FC236}">
                <a16:creationId xmlns:a16="http://schemas.microsoft.com/office/drawing/2014/main" id="{E270D917-6B96-40F2-ACFF-94DC01BEA138}"/>
              </a:ext>
            </a:extLst>
          </p:cNvPr>
          <p:cNvSpPr txBox="1"/>
          <p:nvPr/>
        </p:nvSpPr>
        <p:spPr>
          <a:xfrm>
            <a:off x="402021" y="834653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a.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Đọc tin nhắn sau và trả lời câu hỏi: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EBC8AE-71C6-4144-98E9-B208C8FC6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3" y="1201724"/>
            <a:ext cx="7062350" cy="39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E0B445-0410-4CC6-97DB-92B855AF5F99}"/>
              </a:ext>
            </a:extLst>
          </p:cNvPr>
          <p:cNvSpPr/>
          <p:nvPr/>
        </p:nvSpPr>
        <p:spPr>
          <a:xfrm>
            <a:off x="0" y="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ADB37-BE56-454D-A5FA-23D6DCB4F97F}"/>
              </a:ext>
            </a:extLst>
          </p:cNvPr>
          <p:cNvSpPr/>
          <p:nvPr/>
        </p:nvSpPr>
        <p:spPr>
          <a:xfrm>
            <a:off x="21717" y="493528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Viết">
            <a:extLst>
              <a:ext uri="{FF2B5EF4-FFF2-40B4-BE49-F238E27FC236}">
                <a16:creationId xmlns:a16="http://schemas.microsoft.com/office/drawing/2014/main" id="{20F26414-B13C-4DA9-90D2-66176ED9C5C7}"/>
              </a:ext>
            </a:extLst>
          </p:cNvPr>
          <p:cNvSpPr txBox="1"/>
          <p:nvPr/>
        </p:nvSpPr>
        <p:spPr>
          <a:xfrm>
            <a:off x="3445999" y="596136"/>
            <a:ext cx="535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a.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 Vân Thi nhắn tin cho ai?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B4032-8EE7-4C4F-964E-28955D00B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" y="197708"/>
            <a:ext cx="3491108" cy="1948525"/>
          </a:xfrm>
          <a:prstGeom prst="rect">
            <a:avLst/>
          </a:prstGeom>
        </p:spPr>
      </p:pic>
      <p:sp>
        <p:nvSpPr>
          <p:cNvPr id="10" name="Viết">
            <a:extLst>
              <a:ext uri="{FF2B5EF4-FFF2-40B4-BE49-F238E27FC236}">
                <a16:creationId xmlns:a16="http://schemas.microsoft.com/office/drawing/2014/main" id="{49C8BFD3-8AB5-4633-ADFB-093370A3087C}"/>
              </a:ext>
            </a:extLst>
          </p:cNvPr>
          <p:cNvSpPr txBox="1"/>
          <p:nvPr/>
        </p:nvSpPr>
        <p:spPr>
          <a:xfrm>
            <a:off x="3445999" y="1437063"/>
            <a:ext cx="56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 Vân Thi nhắn tin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1" name="Viết">
            <a:extLst>
              <a:ext uri="{FF2B5EF4-FFF2-40B4-BE49-F238E27FC236}">
                <a16:creationId xmlns:a16="http://schemas.microsoft.com/office/drawing/2014/main" id="{4995F724-8734-4CB2-8200-B2492649409F}"/>
              </a:ext>
            </a:extLst>
          </p:cNvPr>
          <p:cNvSpPr txBox="1"/>
          <p:nvPr/>
        </p:nvSpPr>
        <p:spPr>
          <a:xfrm>
            <a:off x="116310" y="2418327"/>
            <a:ext cx="56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nhắn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Viết">
            <a:extLst>
              <a:ext uri="{FF2B5EF4-FFF2-40B4-BE49-F238E27FC236}">
                <a16:creationId xmlns:a16="http://schemas.microsoft.com/office/drawing/2014/main" id="{9367F56D-C576-4B4D-A86E-0078702CDF45}"/>
              </a:ext>
            </a:extLst>
          </p:cNvPr>
          <p:cNvSpPr txBox="1"/>
          <p:nvPr/>
        </p:nvSpPr>
        <p:spPr>
          <a:xfrm>
            <a:off x="609446" y="3156906"/>
            <a:ext cx="7968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 Vân Thi nhắn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Lam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4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7A382-8534-44E3-85CF-4DCC6D81FA30}"/>
              </a:ext>
            </a:extLst>
          </p:cNvPr>
          <p:cNvSpPr/>
          <p:nvPr/>
        </p:nvSpPr>
        <p:spPr>
          <a:xfrm>
            <a:off x="21717" y="493528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Viết">
            <a:extLst>
              <a:ext uri="{FF2B5EF4-FFF2-40B4-BE49-F238E27FC236}">
                <a16:creationId xmlns:a16="http://schemas.microsoft.com/office/drawing/2014/main" id="{E394CA41-5F68-461F-A617-C91BE550C661}"/>
              </a:ext>
            </a:extLst>
          </p:cNvPr>
          <p:cNvSpPr txBox="1"/>
          <p:nvPr/>
        </p:nvSpPr>
        <p:spPr>
          <a:xfrm>
            <a:off x="1465198" y="233012"/>
            <a:ext cx="574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6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Viết tin nhắn</a:t>
            </a: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4EB86FF6-3736-439F-B809-4279A4A47751}"/>
              </a:ext>
            </a:extLst>
          </p:cNvPr>
          <p:cNvSpPr txBox="1"/>
          <p:nvPr/>
        </p:nvSpPr>
        <p:spPr>
          <a:xfrm>
            <a:off x="264529" y="678424"/>
            <a:ext cx="8150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	b.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Chọn một trong hai tình huống sau rồi viết tin nhắn báo 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gười thân biết: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BBF23-6919-447E-B51A-CD8F7D48B851}"/>
              </a:ext>
            </a:extLst>
          </p:cNvPr>
          <p:cNvSpPr/>
          <p:nvPr/>
        </p:nvSpPr>
        <p:spPr>
          <a:xfrm>
            <a:off x="0" y="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27FF9-35C6-4E93-A02C-C6C6D513B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 b="130"/>
          <a:stretch/>
        </p:blipFill>
        <p:spPr>
          <a:xfrm>
            <a:off x="264529" y="1954833"/>
            <a:ext cx="3865621" cy="271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C1055-0CAE-40D3-8D4C-173D4DB66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-3525" r="2897" b="3655"/>
          <a:stretch/>
        </p:blipFill>
        <p:spPr>
          <a:xfrm>
            <a:off x="4512174" y="1866672"/>
            <a:ext cx="3865621" cy="27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81963" y="49210"/>
            <a:ext cx="7644199" cy="4210024"/>
            <a:chOff x="2556108" y="1538524"/>
            <a:chExt cx="6911261" cy="3633873"/>
          </a:xfrm>
        </p:grpSpPr>
        <p:sp>
          <p:nvSpPr>
            <p:cNvPr id="4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E56206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5" y="2678610"/>
            <a:ext cx="4865081" cy="2467505"/>
          </a:xfrm>
          <a:prstGeom prst="rect">
            <a:avLst/>
          </a:prstGeom>
        </p:spPr>
      </p:pic>
      <p:sp>
        <p:nvSpPr>
          <p:cNvPr id="10" name="Viết">
            <a:extLst>
              <a:ext uri="{FF2B5EF4-FFF2-40B4-BE49-F238E27FC236}">
                <a16:creationId xmlns:a16="http://schemas.microsoft.com/office/drawing/2014/main" id="{21101451-0D5A-4C95-A2E8-0A1D57C2A019}"/>
              </a:ext>
            </a:extLst>
          </p:cNvPr>
          <p:cNvSpPr txBox="1"/>
          <p:nvPr/>
        </p:nvSpPr>
        <p:spPr>
          <a:xfrm>
            <a:off x="2537282" y="1376230"/>
            <a:ext cx="487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EM TÀI NĂNG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7A382-8534-44E3-85CF-4DCC6D81FA30}"/>
              </a:ext>
            </a:extLst>
          </p:cNvPr>
          <p:cNvSpPr/>
          <p:nvPr/>
        </p:nvSpPr>
        <p:spPr>
          <a:xfrm>
            <a:off x="21717" y="493528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4EB86FF6-3736-439F-B809-4279A4A47751}"/>
              </a:ext>
            </a:extLst>
          </p:cNvPr>
          <p:cNvSpPr txBox="1"/>
          <p:nvPr/>
        </p:nvSpPr>
        <p:spPr>
          <a:xfrm>
            <a:off x="568951" y="285544"/>
            <a:ext cx="455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*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Em tới trường đá bóng với mấy bạn cùng lớp.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BBF23-6919-447E-B51A-CD8F7D48B851}"/>
              </a:ext>
            </a:extLst>
          </p:cNvPr>
          <p:cNvSpPr/>
          <p:nvPr/>
        </p:nvSpPr>
        <p:spPr>
          <a:xfrm>
            <a:off x="0" y="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27FF9-35C6-4E93-A02C-C6C6D513B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 b="130"/>
          <a:stretch/>
        </p:blipFill>
        <p:spPr>
          <a:xfrm>
            <a:off x="6851083" y="285544"/>
            <a:ext cx="2187813" cy="153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5F43B-AB19-419C-B183-F00AFC619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7" y="1268133"/>
            <a:ext cx="6475561" cy="36142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09C867-EA86-4476-AA6C-081291E1D5A4}"/>
              </a:ext>
            </a:extLst>
          </p:cNvPr>
          <p:cNvSpPr/>
          <p:nvPr/>
        </p:nvSpPr>
        <p:spPr>
          <a:xfrm>
            <a:off x="1072925" y="1668995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Bố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63A499-C43F-4E1D-B3E2-3AFC85C94150}"/>
              </a:ext>
            </a:extLst>
          </p:cNvPr>
          <p:cNvSpPr/>
          <p:nvPr/>
        </p:nvSpPr>
        <p:spPr>
          <a:xfrm>
            <a:off x="862718" y="2186966"/>
            <a:ext cx="5012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Ǉrườ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ḑ đá bó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ḑ ȩớ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Ǻấ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Ἣ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bɝȰ cɸȰḑ ẚớ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ȕȖo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Ο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ɛȰḑ 5 giờ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ʵu co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ȤƖ ȬǞ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à ạ!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7BF51-79E4-480F-8A03-BA83BE63DF1E}"/>
              </a:ext>
            </a:extLst>
          </p:cNvPr>
          <p:cNvSpPr/>
          <p:nvPr/>
        </p:nvSpPr>
        <p:spPr>
          <a:xfrm>
            <a:off x="3886632" y="3552234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trai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941521-8680-4F6D-AD27-87F546D9B04E}"/>
              </a:ext>
            </a:extLst>
          </p:cNvPr>
          <p:cNvSpPr/>
          <p:nvPr/>
        </p:nvSpPr>
        <p:spPr>
          <a:xfrm>
            <a:off x="3539777" y="4088680"/>
            <a:ext cx="2127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Mạnh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6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67A382-8534-44E3-85CF-4DCC6D81FA30}"/>
              </a:ext>
            </a:extLst>
          </p:cNvPr>
          <p:cNvSpPr/>
          <p:nvPr/>
        </p:nvSpPr>
        <p:spPr>
          <a:xfrm>
            <a:off x="21717" y="493528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4EB86FF6-3736-439F-B809-4279A4A47751}"/>
              </a:ext>
            </a:extLst>
          </p:cNvPr>
          <p:cNvSpPr txBox="1"/>
          <p:nvPr/>
        </p:nvSpPr>
        <p:spPr>
          <a:xfrm>
            <a:off x="568951" y="285544"/>
            <a:ext cx="455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*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Em tới nhà bạn để học nhóm.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BBF23-6919-447E-B51A-CD8F7D48B851}"/>
              </a:ext>
            </a:extLst>
          </p:cNvPr>
          <p:cNvSpPr/>
          <p:nvPr/>
        </p:nvSpPr>
        <p:spPr>
          <a:xfrm>
            <a:off x="0" y="0"/>
            <a:ext cx="9144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5F43B-AB19-419C-B183-F00AFC619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7" y="1268133"/>
            <a:ext cx="6475561" cy="3614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349C7-D400-42BD-A3B9-ACFD4FBD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-3525" r="2897" b="3655"/>
          <a:stretch/>
        </p:blipFill>
        <p:spPr>
          <a:xfrm>
            <a:off x="6767815" y="98854"/>
            <a:ext cx="2376185" cy="16666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B5AA-4F52-4521-8282-B77F1786CB98}"/>
              </a:ext>
            </a:extLst>
          </p:cNvPr>
          <p:cNvSpPr/>
          <p:nvPr/>
        </p:nvSpPr>
        <p:spPr>
          <a:xfrm>
            <a:off x="1072925" y="1668995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Bố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67C341-925A-4B26-B9D1-ECBECE7A421A}"/>
              </a:ext>
            </a:extLst>
          </p:cNvPr>
          <p:cNvSpPr/>
          <p:nvPr/>
        </p:nvSpPr>
        <p:spPr>
          <a:xfrm>
            <a:off x="862718" y="2186966"/>
            <a:ext cx="5012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Mai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nhóm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ȩớ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Ǻấ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Ἣ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bɝȰ cɸȰḑ ẚớ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ǈ.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ȕȖo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Ο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ɛȰḑ 5 giờ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ʵu co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Ϊ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ȤƖ ȬǞ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à ạ!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8FE82E-4355-4836-B761-AA0D1163B9BF}"/>
              </a:ext>
            </a:extLst>
          </p:cNvPr>
          <p:cNvSpPr/>
          <p:nvPr/>
        </p:nvSpPr>
        <p:spPr>
          <a:xfrm>
            <a:off x="3886632" y="355223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gái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8DAB7-D72D-401F-8B9A-72407263899A}"/>
              </a:ext>
            </a:extLst>
          </p:cNvPr>
          <p:cNvSpPr/>
          <p:nvPr/>
        </p:nvSpPr>
        <p:spPr>
          <a:xfrm>
            <a:off x="3539777" y="4088680"/>
            <a:ext cx="1914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Thuý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pic>
        <p:nvPicPr>
          <p:cNvPr id="4" name="Bkgr bóng đèn">
            <a:extLst>
              <a:ext uri="{FF2B5EF4-FFF2-40B4-BE49-F238E27FC236}">
                <a16:creationId xmlns:a16="http://schemas.microsoft.com/office/drawing/2014/main" id="{B3A4871E-8256-498B-AB9B-6E71D7AAC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386" y="1173683"/>
            <a:ext cx="2345981" cy="2510850"/>
          </a:xfrm>
          <a:prstGeom prst="rect">
            <a:avLst/>
          </a:prstGeom>
        </p:spPr>
      </p:pic>
      <p:sp>
        <p:nvSpPr>
          <p:cNvPr id="5" name="Vận dụng">
            <a:extLst>
              <a:ext uri="{FF2B5EF4-FFF2-40B4-BE49-F238E27FC236}">
                <a16:creationId xmlns:a16="http://schemas.microsoft.com/office/drawing/2014/main" id="{80625BF7-C5B8-48BB-B38D-8ADE41EF9ED1}"/>
              </a:ext>
            </a:extLst>
          </p:cNvPr>
          <p:cNvSpPr txBox="1"/>
          <p:nvPr/>
        </p:nvSpPr>
        <p:spPr>
          <a:xfrm>
            <a:off x="3457324" y="1766263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FF0000"/>
                </a:solidFill>
                <a:latin typeface="Averta Std CY Bold" panose="00000800000000000000" pitchFamily="50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7F8EBD-2E52-4BD5-AD2F-A5190AEEEB68}:258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324</Words>
  <Application>Microsoft Office PowerPoint</Application>
  <PresentationFormat>On-screen Show (16:9)</PresentationFormat>
  <Paragraphs>47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15</vt:i4>
      </vt:variant>
    </vt:vector>
  </HeadingPairs>
  <TitlesOfParts>
    <vt:vector size="46" baseType="lpstr">
      <vt:lpstr>等线</vt:lpstr>
      <vt:lpstr>等线 Light</vt:lpstr>
      <vt:lpstr>Arial</vt:lpstr>
      <vt:lpstr>Arial Rounded MT Bold</vt:lpstr>
      <vt:lpstr>Averta Std CY</vt:lpstr>
      <vt:lpstr>Averta Std CY Bold</vt:lpstr>
      <vt:lpstr>Calibri</vt:lpstr>
      <vt:lpstr>Calibri Light</vt:lpstr>
      <vt:lpstr>HP001</vt:lpstr>
      <vt:lpstr>Lato Hairline</vt:lpstr>
      <vt:lpstr>Lato Light</vt:lpstr>
      <vt:lpstr>Lato Regular</vt:lpstr>
      <vt:lpstr>Quicksand Medium</vt:lpstr>
      <vt:lpstr>Times New Roman</vt:lpstr>
      <vt:lpstr>UTM Avo</vt:lpstr>
      <vt:lpstr>Verdana</vt:lpstr>
      <vt:lpstr>VNI-Avo</vt:lpstr>
      <vt:lpstr>Wingdings</vt:lpstr>
      <vt:lpstr>Hoạt động</vt:lpstr>
      <vt:lpstr>Khởi động</vt:lpstr>
      <vt:lpstr>Khám phá và Luyện tập</vt:lpstr>
      <vt:lpstr>9_www.33ppt.com</vt:lpstr>
      <vt:lpstr>1_Hoạt động</vt:lpstr>
      <vt:lpstr>1_Office 主题</vt:lpstr>
      <vt:lpstr>2_Office 主题</vt:lpstr>
      <vt:lpstr>1_Khởi động</vt:lpstr>
      <vt:lpstr>2_Office 主题​​</vt:lpstr>
      <vt:lpstr>9_Office Theme</vt:lpstr>
      <vt:lpstr>自定义设计方案</vt:lpstr>
      <vt:lpstr>sample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Đào Hà</cp:lastModifiedBy>
  <cp:revision>575</cp:revision>
  <dcterms:created xsi:type="dcterms:W3CDTF">2021-03-08T07:39:19Z</dcterms:created>
  <dcterms:modified xsi:type="dcterms:W3CDTF">2021-10-15T04:03:05Z</dcterms:modified>
  <cp:contentStatus/>
</cp:coreProperties>
</file>